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2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273" r:id="rId24"/>
    <p:sldId id="305" r:id="rId25"/>
    <p:sldId id="306" r:id="rId26"/>
    <p:sldId id="307" r:id="rId27"/>
    <p:sldId id="308" r:id="rId28"/>
    <p:sldId id="292" r:id="rId29"/>
    <p:sldId id="264" r:id="rId30"/>
    <p:sldId id="309" r:id="rId31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33"/>
      <p:boldItalic r:id="rId34"/>
    </p:embeddedFont>
    <p:embeddedFont>
      <p:font typeface="Century" panose="02040604050505020304" pitchFamily="18" charset="0"/>
      <p:regular r:id="rId35"/>
    </p:embeddedFont>
    <p:embeddedFont>
      <p:font typeface="Lato" panose="020B0604020202020204" charset="0"/>
      <p:regular r:id="rId36"/>
      <p:bold r:id="rId37"/>
      <p:italic r:id="rId38"/>
      <p:boldItalic r:id="rId39"/>
    </p:embeddedFont>
    <p:embeddedFont>
      <p:font typeface="Garamond" panose="02020404030301010803" pitchFamily="18" charset="0"/>
      <p:regular r:id="rId40"/>
      <p:bold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>
        <p:scale>
          <a:sx n="125" d="100"/>
          <a:sy n="125" d="100"/>
        </p:scale>
        <p:origin x="1194" y="2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dos cozinheiros durante o preparo da receita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por Categoria,Tempo de Preparo e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do preparo atraves de: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compativeis por Categoria,Tempo de Preparo e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Facilitar a Separação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Duração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implantação descreve a instalação física e a troca de informações geradas pelo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internet é cada vez mais utilizada para pesquisas de receitas culinárias;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Grande expressão do mundo digital na economia;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Ascenção dos buscas por esse conteúdo em várias plataformas;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30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40404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3318</TotalTime>
  <Words>608</Words>
  <Application>Microsoft Office PowerPoint</Application>
  <PresentationFormat>Apresentação na tela (16:9)</PresentationFormat>
  <Paragraphs>159</Paragraphs>
  <Slides>30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Arial</vt:lpstr>
      <vt:lpstr>Segoe UI Black</vt:lpstr>
      <vt:lpstr>Century</vt:lpstr>
      <vt:lpstr>Lato</vt:lpstr>
      <vt:lpstr>Garamond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Dificuldade dos cozinheiros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Apresentação do PowerPoint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111</cp:revision>
  <dcterms:modified xsi:type="dcterms:W3CDTF">2017-12-03T00:40:16Z</dcterms:modified>
</cp:coreProperties>
</file>